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344" r:id="rId2"/>
    <p:sldId id="487" r:id="rId3"/>
    <p:sldId id="488" r:id="rId4"/>
    <p:sldId id="505" r:id="rId5"/>
    <p:sldId id="506" r:id="rId6"/>
    <p:sldId id="507" r:id="rId7"/>
    <p:sldId id="508" r:id="rId8"/>
    <p:sldId id="509" r:id="rId9"/>
    <p:sldId id="489" r:id="rId10"/>
    <p:sldId id="504" r:id="rId11"/>
    <p:sldId id="502" r:id="rId12"/>
    <p:sldId id="503" r:id="rId13"/>
    <p:sldId id="490" r:id="rId14"/>
    <p:sldId id="491" r:id="rId15"/>
    <p:sldId id="492" r:id="rId16"/>
    <p:sldId id="493" r:id="rId17"/>
    <p:sldId id="494" r:id="rId18"/>
    <p:sldId id="511" r:id="rId19"/>
    <p:sldId id="498" r:id="rId20"/>
    <p:sldId id="495" r:id="rId21"/>
    <p:sldId id="497" r:id="rId22"/>
    <p:sldId id="499" r:id="rId23"/>
    <p:sldId id="3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5122" autoAdjust="0"/>
  </p:normalViewPr>
  <p:slideViewPr>
    <p:cSldViewPr snapToGrid="0" showGuides="1">
      <p:cViewPr varScale="1">
        <p:scale>
          <a:sx n="79" d="100"/>
          <a:sy n="79" d="100"/>
        </p:scale>
        <p:origin x="330" y="48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523672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62644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A449687-BADB-4175-97D9-89F1E9C44AC2}"/>
              </a:ext>
            </a:extLst>
          </p:cNvPr>
          <p:cNvSpPr/>
          <p:nvPr/>
        </p:nvSpPr>
        <p:spPr>
          <a:xfrm>
            <a:off x="8455091" y="1468692"/>
            <a:ext cx="2979370" cy="1365342"/>
          </a:xfrm>
          <a:prstGeom prst="wedgeEllipseCallout">
            <a:avLst>
              <a:gd name="adj1" fmla="val -61346"/>
              <a:gd name="adj2" fmla="val 41899"/>
            </a:avLst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47210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DDFB21A-73C4-4115-9323-B847564AA401}"/>
              </a:ext>
            </a:extLst>
          </p:cNvPr>
          <p:cNvSpPr/>
          <p:nvPr/>
        </p:nvSpPr>
        <p:spPr>
          <a:xfrm>
            <a:off x="8585988" y="1689832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徹底的に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問題解決したい！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96ABC729-B4CB-46A2-BB64-201611600633}"/>
              </a:ext>
            </a:extLst>
          </p:cNvPr>
          <p:cNvSpPr/>
          <p:nvPr/>
        </p:nvSpPr>
        <p:spPr>
          <a:xfrm>
            <a:off x="8544037" y="3055174"/>
            <a:ext cx="2979370" cy="1365342"/>
          </a:xfrm>
          <a:prstGeom prst="wedgeEllipseCallout">
            <a:avLst>
              <a:gd name="adj1" fmla="val -65005"/>
              <a:gd name="adj2" fmla="val 1883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87DE4C-2440-4009-BD14-CF1BB0DC0B78}"/>
              </a:ext>
            </a:extLst>
          </p:cNvPr>
          <p:cNvSpPr/>
          <p:nvPr/>
        </p:nvSpPr>
        <p:spPr>
          <a:xfrm>
            <a:off x="8674934" y="3276314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安心のサポートで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自分を変えたい！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18A9839A-61BB-4C4D-B72A-6499C883EF90}"/>
              </a:ext>
            </a:extLst>
          </p:cNvPr>
          <p:cNvSpPr/>
          <p:nvPr/>
        </p:nvSpPr>
        <p:spPr>
          <a:xfrm>
            <a:off x="8585988" y="4641656"/>
            <a:ext cx="2979370" cy="1365342"/>
          </a:xfrm>
          <a:prstGeom prst="wedgeEllipseCallout">
            <a:avLst>
              <a:gd name="adj1" fmla="val -66631"/>
              <a:gd name="adj2" fmla="val -1088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806AA1C-A64F-4463-A4AC-032B3F3D1FFB}"/>
              </a:ext>
            </a:extLst>
          </p:cNvPr>
          <p:cNvSpPr/>
          <p:nvPr/>
        </p:nvSpPr>
        <p:spPr>
          <a:xfrm>
            <a:off x="8716885" y="4862796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まずは基本を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身につけたい！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41447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39489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59168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475234"/>
            <a:ext cx="6787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592955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2151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BB32F141-D345-456F-B8AD-EB6272ECC35E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rgbClr val="FF99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B5766A4-2B60-450F-A64E-09D016BD551D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FC02C8-6861-40BD-B22A-86D26035F089}"/>
              </a:ext>
            </a:extLst>
          </p:cNvPr>
          <p:cNvSpPr/>
          <p:nvPr/>
        </p:nvSpPr>
        <p:spPr>
          <a:xfrm>
            <a:off x="8691624" y="2367512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9D13E09-A117-41B5-9823-05FCF1271752}"/>
              </a:ext>
            </a:extLst>
          </p:cNvPr>
          <p:cNvSpPr/>
          <p:nvPr/>
        </p:nvSpPr>
        <p:spPr>
          <a:xfrm>
            <a:off x="8691624" y="3485233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9EB2DD3-6698-433F-BD68-68A7F7CBDA2C}"/>
              </a:ext>
            </a:extLst>
          </p:cNvPr>
          <p:cNvSpPr/>
          <p:nvPr/>
        </p:nvSpPr>
        <p:spPr>
          <a:xfrm>
            <a:off x="8691624" y="4613791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14.9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5BAD473A-4E42-45F6-9FBF-79A57468027F}"/>
              </a:ext>
            </a:extLst>
          </p:cNvPr>
          <p:cNvSpPr/>
          <p:nvPr/>
        </p:nvSpPr>
        <p:spPr>
          <a:xfrm>
            <a:off x="7908652" y="2484232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80E7457-C443-49E0-80A5-92C5AE63540D}"/>
              </a:ext>
            </a:extLst>
          </p:cNvPr>
          <p:cNvSpPr/>
          <p:nvPr/>
        </p:nvSpPr>
        <p:spPr>
          <a:xfrm>
            <a:off x="7908652" y="3601953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6FEBFE4C-7ABB-45B1-9902-7B6C49601149}"/>
              </a:ext>
            </a:extLst>
          </p:cNvPr>
          <p:cNvSpPr/>
          <p:nvPr/>
        </p:nvSpPr>
        <p:spPr>
          <a:xfrm>
            <a:off x="7908651" y="4730511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2405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2922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40632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ユーザー定義 5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0A800"/>
      </a:accent1>
      <a:accent2>
        <a:srgbClr val="FFCC00"/>
      </a:accent2>
      <a:accent3>
        <a:srgbClr val="B64926"/>
      </a:accent3>
      <a:accent4>
        <a:srgbClr val="D0A800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4015</TotalTime>
  <Words>414</Words>
  <Application>Microsoft Office PowerPoint</Application>
  <PresentationFormat>ワイド画面</PresentationFormat>
  <Paragraphs>93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HGS明朝B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110</cp:revision>
  <dcterms:created xsi:type="dcterms:W3CDTF">2017-05-28T21:39:33Z</dcterms:created>
  <dcterms:modified xsi:type="dcterms:W3CDTF">2019-11-18T05:20:00Z</dcterms:modified>
</cp:coreProperties>
</file>